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3" r:id="rId4"/>
    <p:sldId id="272" r:id="rId5"/>
    <p:sldId id="269" r:id="rId6"/>
    <p:sldId id="266" r:id="rId7"/>
    <p:sldId id="267" r:id="rId8"/>
    <p:sldId id="274" r:id="rId9"/>
    <p:sldId id="259" r:id="rId10"/>
    <p:sldId id="256" r:id="rId11"/>
    <p:sldId id="260" r:id="rId12"/>
    <p:sldId id="276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</p:sldIdLst>
  <p:sldSz cx="9144000" cy="6858000" type="screen4x3"/>
  <p:notesSz cx="6788150" cy="992346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FF11"/>
    <a:srgbClr val="E79419"/>
    <a:srgbClr val="FFFF00"/>
    <a:srgbClr val="FF00FF"/>
    <a:srgbClr val="00FF00"/>
    <a:srgbClr val="008000"/>
    <a:srgbClr val="CC0000"/>
    <a:srgbClr val="FF99FF"/>
    <a:srgbClr val="FF0000"/>
    <a:srgbClr val="F57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404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772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23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768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949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48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1325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07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8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485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90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BF1E-781E-43C7-8177-9B85FA2001A9}" type="datetimeFigureOut">
              <a:rPr lang="th-TH" smtClean="0"/>
              <a:t>28/08/60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724EE-AEF8-480E-91C6-5493A3EAEC8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673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706713" y="2696624"/>
            <a:ext cx="67869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DNP PROTECT</a:t>
            </a:r>
            <a:endParaRPr lang="th-TH" sz="8800" b="1" i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1484784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“ก้าว</a:t>
            </a:r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ไปสู่ป่าอนุรักษ์ 25</a:t>
            </a:r>
            <a:r>
              <a:rPr lang="en-US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%</a:t>
            </a:r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” (80.88 ล้านไร่)</a:t>
            </a:r>
            <a:endParaRPr lang="th-TH" sz="6000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3861048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i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“</a:t>
            </a:r>
            <a:r>
              <a:rPr lang="th-TH" sz="8800" b="1" i="1" u="sng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ด้วยกัน</a:t>
            </a:r>
            <a:r>
              <a:rPr lang="th-TH" sz="8800" b="1" i="1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”</a:t>
            </a:r>
            <a:endParaRPr lang="th-TH" sz="8800" b="1" i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02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39999">
              <a:srgbClr val="85C2FF"/>
            </a:gs>
            <a:gs pos="55000">
              <a:srgbClr val="C4D6EB"/>
            </a:gs>
            <a:gs pos="64000">
              <a:srgbClr val="FFEBFA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7584" y="620688"/>
            <a:ext cx="7416824" cy="5760640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อนุรักษ์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ที่ต้องการให้เป็น</a:t>
            </a:r>
            <a:endParaRPr lang="th-TH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1124744"/>
            <a:ext cx="6048672" cy="4896544"/>
          </a:xfrm>
          <a:prstGeom prst="rect">
            <a:avLst/>
          </a:prstGeom>
          <a:solidFill>
            <a:srgbClr val="008000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พื้นที่ป่าอนุรักษ์ปัจจุบัน</a:t>
            </a:r>
          </a:p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ตามกฎหมาย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8056" y="1340768"/>
            <a:ext cx="3375992" cy="3816424"/>
          </a:xfrm>
          <a:prstGeom prst="rect">
            <a:avLst/>
          </a:prstGeom>
          <a:solidFill>
            <a:srgbClr val="92D050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พื้นที่ป่าคงสภาพ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ป่า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AO4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5976" y="1484784"/>
            <a:ext cx="2592288" cy="2664296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พื้นที่ป่าเปลี่ยน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สภาพ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AO3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096" y="3068960"/>
            <a:ext cx="2592288" cy="2304256"/>
          </a:xfrm>
          <a:prstGeom prst="rect">
            <a:avLst/>
          </a:prstGeom>
          <a:solidFill>
            <a:srgbClr val="11FF11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พื้นที่ป่าคงสภาพ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ป่า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AO4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9792" y="4077072"/>
            <a:ext cx="3384376" cy="1152128"/>
          </a:xfrm>
          <a:prstGeom prst="rect">
            <a:avLst/>
          </a:prstGeom>
          <a:solidFill>
            <a:schemeClr val="accent6">
              <a:lumMod val="50000"/>
            </a:schemeClr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พื้นที่ป่าเปลี่ยนสภาพ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3808" y="4077072"/>
            <a:ext cx="1260140" cy="1152128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ภัยพิบัติ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23928" y="4005064"/>
            <a:ext cx="1080120" cy="1224136"/>
          </a:xfrm>
          <a:prstGeom prst="rect">
            <a:avLst/>
          </a:prstGeom>
          <a:solidFill>
            <a:srgbClr val="E79419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ไฟไหม้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32040" y="3933056"/>
            <a:ext cx="1008112" cy="1296144"/>
          </a:xfrm>
          <a:prstGeom prst="rect">
            <a:avLst/>
          </a:prstGeom>
          <a:solidFill>
            <a:srgbClr val="7030A0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ราชการ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62068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พลวัต (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DYNAMIC</a:t>
            </a:r>
            <a:r>
              <a:rPr lang="th-TH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)  ของ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</a:t>
            </a:r>
            <a:endParaRPr lang="th-TH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1772816"/>
            <a:ext cx="1080120" cy="1224136"/>
          </a:xfrm>
          <a:prstGeom prst="rect">
            <a:avLst/>
          </a:prstGeom>
          <a:solidFill>
            <a:srgbClr val="FFFF00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ถือครอง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AO3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0012" y="2492896"/>
            <a:ext cx="2484276" cy="1224136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จับกุม</a:t>
            </a: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AO2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+mj-cs"/>
              </a:rPr>
              <a:t>)</a:t>
            </a:r>
            <a:endPara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2140" y="2492896"/>
            <a:ext cx="1260140" cy="1152128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18917143" lon="18929904" rev="2252514"/>
            </a:camera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สิ้นสุด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AO1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th-TH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28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196752"/>
            <a:ext cx="7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3131840" y="94181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ที่มาของ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AO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3251541" y="2132856"/>
            <a:ext cx="2664296" cy="1080120"/>
          </a:xfrm>
          <a:prstGeom prst="snip1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ภาพดาวเทียม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4" name="Picture 2" descr="C:\Users\HP\AppData\Local\Microsoft\Windows\INetCache\IE\ZWFVNQPQ\recycling-296832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4581128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Single Corner Rectangle 10"/>
          <p:cNvSpPr/>
          <p:nvPr/>
        </p:nvSpPr>
        <p:spPr>
          <a:xfrm>
            <a:off x="3275856" y="2132856"/>
            <a:ext cx="2664296" cy="1080120"/>
          </a:xfrm>
          <a:prstGeom prst="snip1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ผลคดี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2" name="Snip Single Corner Rectangle 11"/>
          <p:cNvSpPr/>
          <p:nvPr/>
        </p:nvSpPr>
        <p:spPr>
          <a:xfrm>
            <a:off x="3275856" y="2132856"/>
            <a:ext cx="2664296" cy="1080120"/>
          </a:xfrm>
          <a:prstGeom prst="snip1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การอ้างสิทธิ์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3275856" y="2132856"/>
            <a:ext cx="2664296" cy="1080120"/>
          </a:xfrm>
          <a:prstGeom prst="snip1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การพิสูจน์สิทธิ์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4" name="Snip Single Corner Rectangle 13"/>
          <p:cNvSpPr/>
          <p:nvPr/>
        </p:nvSpPr>
        <p:spPr>
          <a:xfrm>
            <a:off x="3275856" y="2132856"/>
            <a:ext cx="2664296" cy="1080120"/>
          </a:xfrm>
          <a:prstGeom prst="snip1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ความพร้อม</a:t>
            </a: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57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723 L -0.00122 0.29723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723 L -0.00122 0.29723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723 L -0.00122 0.29723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723 L -0.00122 0.29723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4723 L -0.00122 0.29723 " pathEditMode="relative" rAng="0" ptsTypes="AA">
                                      <p:cBhvr>
                                        <p:cTn id="5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45720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6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0080"/>
            <a:ext cx="917281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1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3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1442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5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33288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35339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32" y="1071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0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6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706713" y="2696624"/>
            <a:ext cx="67869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DNP PROTECT</a:t>
            </a:r>
            <a:endParaRPr lang="th-TH" sz="8800" b="1" i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952852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“วิสัยทัศน์ อส.”</a:t>
            </a:r>
            <a:endParaRPr lang="th-TH" sz="66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2532960"/>
            <a:ext cx="64807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“เพิ่ม</a:t>
            </a:r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พื้นที่ป่า</a:t>
            </a:r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อนุรักษ์ให้ได้</a:t>
            </a:r>
          </a:p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ร้อย</a:t>
            </a:r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ละ </a:t>
            </a:r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25 (80.88)</a:t>
            </a:r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ล้านไร่</a:t>
            </a:r>
          </a:p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ของพื้นที่ประเทศ</a:t>
            </a:r>
          </a:p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ภายในปี พ.ศ. 2569”</a:t>
            </a:r>
            <a:endParaRPr lang="th-TH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89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23339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0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9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2780928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ความถูกต้อง ครบถ้วน แม่นยำของข้อมูล</a:t>
            </a:r>
          </a:p>
          <a:p>
            <a:pPr algn="ctr"/>
            <a:r>
              <a:rPr lang="th-TH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ขึ้นอยู่กับเจ้าของข้อมูล นำเข้าในระบบ</a:t>
            </a:r>
            <a:endParaRPr lang="th-TH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97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422564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706713" y="2696624"/>
            <a:ext cx="67869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DNP PROTECT</a:t>
            </a:r>
            <a:endParaRPr lang="th-TH" sz="8800" b="1" i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5085184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“เพิ่ม</a:t>
            </a:r>
            <a:r>
              <a:rPr lang="th-TH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พื้นที่</a:t>
            </a:r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ป่า (ใหม่)  8.51 ล้านไร่”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1484784"/>
            <a:ext cx="6131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“ดูแลรักษาป่าเดิม 66.03 ล้านไร่”</a:t>
            </a:r>
          </a:p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- มีสภาพป่า 61.08 ล้านไร่</a:t>
            </a:r>
          </a:p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- ทะเล + น้ำ 4.95 ล้านไร่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407707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“แก้ไขพื้นที่ขัดแย้งเดิม 6.34 ล้านไร่ 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1760" y="188640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MUST DO</a:t>
            </a:r>
            <a:endParaRPr lang="th-TH" sz="8000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8144" y="62901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11FF1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ข้อมูลจาก </a:t>
            </a:r>
            <a:r>
              <a:rPr lang="en-US" dirty="0" smtClean="0">
                <a:solidFill>
                  <a:srgbClr val="11FF1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WEB SITE </a:t>
            </a:r>
            <a:r>
              <a:rPr lang="th-TH" dirty="0" smtClean="0">
                <a:solidFill>
                  <a:srgbClr val="11FF1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อส.</a:t>
            </a:r>
            <a:endParaRPr lang="th-TH" dirty="0">
              <a:solidFill>
                <a:srgbClr val="11FF1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88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7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www.bloggang.com/data/t/truthoflife/picture/12925901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" y="0"/>
            <a:ext cx="9143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2420888"/>
            <a:ext cx="7272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ท่านเคยเจอปัญหาเหล่านี้</a:t>
            </a:r>
          </a:p>
          <a:p>
            <a:pPr algn="ctr"/>
            <a:r>
              <a:rPr lang="th-TH" sz="66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หรือไม่</a:t>
            </a:r>
            <a:endParaRPr lang="th-TH" sz="66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27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www.bloggang.com/data/t/truthoflife/picture/12925901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929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124744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ย้ายมาใหม่</a:t>
            </a:r>
            <a:endParaRPr lang="th-TH" sz="60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348880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ไม่ทราบแนวเขต</a:t>
            </a:r>
            <a:endParaRPr lang="th-TH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57301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ไม่มีข้อมูลคดีเดิม</a:t>
            </a:r>
            <a:endParaRPr lang="th-TH" sz="6000" b="1" i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478960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สงสัยพื้นที่ บุกรุกใหม่?</a:t>
            </a:r>
            <a:endParaRPr lang="th-TH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46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http://www.bloggang.com/data/t/truthoflife/picture/12925901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929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124744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คนที่รู้/เอกสารที่มี</a:t>
            </a:r>
            <a:endParaRPr lang="th-TH" sz="6000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348880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ข้อมูลแนวเขต</a:t>
            </a:r>
            <a:endParaRPr lang="th-TH" sz="6000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3573016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สารบบคดี (ที่เป็นปัจจุบัน)</a:t>
            </a:r>
            <a:endParaRPr lang="th-TH" sz="6000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4789601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ข้อมูลตรวจสอบพิสูจน์สิทธิ์</a:t>
            </a:r>
            <a:endParaRPr lang="th-TH" sz="6000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999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://www.bloggang.com/data/t/truthoflife/picture/12925901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" y="0"/>
            <a:ext cx="9143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ล้อแห่งธรรม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038" y="12621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miley Face 2"/>
          <p:cNvSpPr/>
          <p:nvPr/>
        </p:nvSpPr>
        <p:spPr>
          <a:xfrm>
            <a:off x="3635896" y="2420888"/>
            <a:ext cx="2304256" cy="2160240"/>
          </a:xfrm>
          <a:prstGeom prst="smileyFac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ctr"/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อัตลักษณ์</a:t>
            </a:r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4171727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สรรพสิ่ง</a:t>
            </a:r>
            <a:endParaRPr lang="th-TH" sz="5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6660232" y="116632"/>
            <a:ext cx="2448272" cy="223224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พลวัต</a:t>
            </a:r>
          </a:p>
          <a:p>
            <a:pPr algn="ctr"/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(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ynamic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5" name="Lightning Bolt 4"/>
          <p:cNvSpPr/>
          <p:nvPr/>
        </p:nvSpPr>
        <p:spPr>
          <a:xfrm rot="7467501">
            <a:off x="5717978" y="2251304"/>
            <a:ext cx="1512168" cy="43204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Explosion 1 6"/>
          <p:cNvSpPr/>
          <p:nvPr/>
        </p:nvSpPr>
        <p:spPr>
          <a:xfrm>
            <a:off x="179512" y="4221088"/>
            <a:ext cx="2448272" cy="223224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พลวัต</a:t>
            </a:r>
          </a:p>
          <a:p>
            <a:pPr algn="ctr"/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(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ynamic</a:t>
            </a:r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8" name="Lightning Bolt 7"/>
          <p:cNvSpPr/>
          <p:nvPr/>
        </p:nvSpPr>
        <p:spPr>
          <a:xfrm rot="18435787">
            <a:off x="2250095" y="4146496"/>
            <a:ext cx="1512168" cy="43204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FF00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323528" y="548680"/>
            <a:ext cx="2232248" cy="194421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เสถียร</a:t>
            </a:r>
          </a:p>
          <a:p>
            <a:pPr algn="ctr"/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Static</a:t>
            </a:r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th-TH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1" name="Cube 10"/>
          <p:cNvSpPr/>
          <p:nvPr/>
        </p:nvSpPr>
        <p:spPr>
          <a:xfrm>
            <a:off x="6588224" y="4509120"/>
            <a:ext cx="2232248" cy="194421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เสถียร</a:t>
            </a:r>
          </a:p>
          <a:p>
            <a:pPr algn="ctr"/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(</a:t>
            </a:r>
            <a:r>
              <a:rPr lang="en-US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Static</a:t>
            </a:r>
            <a:r>
              <a:rPr lang="th-TH" b="1" i="1" dirty="0" smtClean="0">
                <a:solidFill>
                  <a:srgbClr val="11F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)</a:t>
            </a:r>
            <a:endParaRPr lang="th-TH" b="1" i="1" dirty="0">
              <a:solidFill>
                <a:srgbClr val="11F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188640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สาเหตุ</a:t>
            </a:r>
            <a:endParaRPr lang="th-TH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67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248</Words>
  <Application>Microsoft Office PowerPoint</Application>
  <PresentationFormat>On-screen Show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58</cp:revision>
  <cp:lastPrinted>2017-08-22T06:55:42Z</cp:lastPrinted>
  <dcterms:created xsi:type="dcterms:W3CDTF">2017-08-08T09:33:42Z</dcterms:created>
  <dcterms:modified xsi:type="dcterms:W3CDTF">2017-08-28T10:34:08Z</dcterms:modified>
</cp:coreProperties>
</file>